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7" r:id="rId3"/>
    <p:sldId id="272" r:id="rId4"/>
    <p:sldId id="259" r:id="rId5"/>
    <p:sldId id="26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4056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2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7832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3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8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5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85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42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7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Develop</a:t>
            </a:r>
            <a:r>
              <a:rPr lang="en-US" dirty="0" err="1" smtClean="0">
                <a:solidFill>
                  <a:srgbClr val="7030A0"/>
                </a:solidFill>
              </a:rPr>
              <a:t>HER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Proudly sponsored by </a:t>
            </a:r>
            <a:r>
              <a:rPr lang="en-US" dirty="0" smtClean="0">
                <a:solidFill>
                  <a:schemeClr val="tx1"/>
                </a:solidFill>
              </a:rPr>
              <a:t>MYOB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Lovely rabbit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1"/>
            <a:ext cx="6595037" cy="4946278"/>
          </a:xfrm>
        </p:spPr>
      </p:pic>
      <p:sp>
        <p:nvSpPr>
          <p:cNvPr id="6" name="TextBox 5"/>
          <p:cNvSpPr txBox="1"/>
          <p:nvPr/>
        </p:nvSpPr>
        <p:spPr>
          <a:xfrm>
            <a:off x="8216153" y="1600201"/>
            <a:ext cx="353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Disrupting Purple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6677923" cy="5006951"/>
          </a:xfrm>
        </p:spPr>
      </p:pic>
      <p:sp>
        <p:nvSpPr>
          <p:cNvPr id="5" name="TextBox 4"/>
          <p:cNvSpPr txBox="1"/>
          <p:nvPr/>
        </p:nvSpPr>
        <p:spPr>
          <a:xfrm>
            <a:off x="8269941" y="1428749"/>
            <a:ext cx="36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Code: Debugging The Gender Gap (A Documentary)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6974"/>
            <a:ext cx="3394871" cy="4528296"/>
          </a:xfrm>
        </p:spPr>
      </p:pic>
      <p:sp>
        <p:nvSpPr>
          <p:cNvPr id="6" name="TextBox 5"/>
          <p:cNvSpPr txBox="1"/>
          <p:nvPr/>
        </p:nvSpPr>
        <p:spPr>
          <a:xfrm>
            <a:off x="5325035" y="2006974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 experience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3657609" cy="4198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3" y="2166444"/>
            <a:ext cx="3151841" cy="4204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3353" y="2166444"/>
            <a:ext cx="29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5595"/>
            <a:ext cx="6770235" cy="4887264"/>
          </a:xfrm>
        </p:spPr>
      </p:pic>
      <p:sp>
        <p:nvSpPr>
          <p:cNvPr id="5" name="TextBox 4"/>
          <p:cNvSpPr txBox="1"/>
          <p:nvPr/>
        </p:nvSpPr>
        <p:spPr>
          <a:xfrm>
            <a:off x="8404412" y="1625595"/>
            <a:ext cx="316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learning in the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56230"/>
            <a:ext cx="4854388" cy="4854388"/>
          </a:xfrm>
        </p:spPr>
      </p:pic>
      <p:sp>
        <p:nvSpPr>
          <p:cNvPr id="5" name="TextBox 4"/>
          <p:cNvSpPr txBox="1"/>
          <p:nvPr/>
        </p:nvSpPr>
        <p:spPr>
          <a:xfrm>
            <a:off x="6562165" y="165623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Graduate Developers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4681"/>
            <a:ext cx="6615953" cy="4961965"/>
          </a:xfrm>
        </p:spPr>
      </p:pic>
      <p:sp>
        <p:nvSpPr>
          <p:cNvPr id="5" name="TextBox 4"/>
          <p:cNvSpPr txBox="1"/>
          <p:nvPr/>
        </p:nvSpPr>
        <p:spPr>
          <a:xfrm>
            <a:off x="8337176" y="1604681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 celebration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6850"/>
            <a:ext cx="6710082" cy="5032562"/>
          </a:xfrm>
        </p:spPr>
      </p:pic>
      <p:sp>
        <p:nvSpPr>
          <p:cNvPr id="5" name="TextBox 4"/>
          <p:cNvSpPr txBox="1"/>
          <p:nvPr/>
        </p:nvSpPr>
        <p:spPr>
          <a:xfrm>
            <a:off x="8323729" y="1466850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 smtClean="0"/>
              <a:t>Tanya</a:t>
            </a:r>
          </a:p>
          <a:p>
            <a:r>
              <a:rPr lang="en-US" dirty="0" smtClean="0"/>
              <a:t>John</a:t>
            </a:r>
          </a:p>
          <a:p>
            <a:r>
              <a:rPr lang="en-US" dirty="0" smtClean="0"/>
              <a:t>Katherine</a:t>
            </a:r>
          </a:p>
          <a:p>
            <a:r>
              <a:rPr lang="en-US" dirty="0" smtClean="0"/>
              <a:t>Simon</a:t>
            </a:r>
          </a:p>
          <a:p>
            <a:r>
              <a:rPr lang="en-US" dirty="0" smtClean="0"/>
              <a:t>Andrew</a:t>
            </a:r>
          </a:p>
          <a:p>
            <a:r>
              <a:rPr lang="en-US" dirty="0" smtClean="0"/>
              <a:t>Jonathan</a:t>
            </a:r>
          </a:p>
          <a:p>
            <a:r>
              <a:rPr lang="en-US" dirty="0" err="1" smtClean="0"/>
              <a:t>Ognjen</a:t>
            </a:r>
            <a:endParaRPr lang="en-US" dirty="0" smtClean="0"/>
          </a:p>
          <a:p>
            <a:r>
              <a:rPr lang="en-US" dirty="0" smtClean="0"/>
              <a:t>Angela</a:t>
            </a:r>
          </a:p>
          <a:p>
            <a:r>
              <a:rPr lang="en-US" dirty="0" smtClean="0"/>
              <a:t>Jeanie </a:t>
            </a:r>
          </a:p>
          <a:p>
            <a:r>
              <a:rPr lang="en-US" dirty="0" smtClean="0"/>
              <a:t>Vivian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Dan</a:t>
            </a:r>
          </a:p>
          <a:p>
            <a:r>
              <a:rPr lang="en-US" dirty="0" smtClean="0"/>
              <a:t>Michael</a:t>
            </a:r>
          </a:p>
          <a:p>
            <a:r>
              <a:rPr lang="en-US" dirty="0" smtClean="0"/>
              <a:t>Clinton</a:t>
            </a:r>
          </a:p>
          <a:p>
            <a:r>
              <a:rPr lang="en-US" dirty="0" smtClean="0"/>
              <a:t>Candice</a:t>
            </a:r>
          </a:p>
          <a:p>
            <a:r>
              <a:rPr lang="en-US" dirty="0" smtClean="0"/>
              <a:t>Sally</a:t>
            </a:r>
          </a:p>
          <a:p>
            <a:r>
              <a:rPr lang="en-US" dirty="0" err="1" smtClean="0"/>
              <a:t>Prash</a:t>
            </a:r>
            <a:endParaRPr lang="en-US" dirty="0" smtClean="0"/>
          </a:p>
          <a:p>
            <a:r>
              <a:rPr lang="is-I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04" y="0"/>
            <a:ext cx="8633860" cy="6858000"/>
          </a:xfrm>
        </p:spPr>
      </p:pic>
    </p:spTree>
    <p:extLst>
      <p:ext uri="{BB962C8B-B14F-4D97-AF65-F5344CB8AC3E}">
        <p14:creationId xmlns:p14="http://schemas.microsoft.com/office/powerpoint/2010/main" val="1510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Chosen </a:t>
            </a:r>
            <a:r>
              <a:rPr lang="en-US" dirty="0" err="1" smtClean="0"/>
              <a:t>DevelopHERs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8129"/>
            <a:ext cx="6575612" cy="4931709"/>
          </a:xfrm>
        </p:spPr>
      </p:pic>
      <p:sp>
        <p:nvSpPr>
          <p:cNvPr id="5" name="TextBox 4"/>
          <p:cNvSpPr txBox="1"/>
          <p:nvPr/>
        </p:nvSpPr>
        <p:spPr>
          <a:xfrm>
            <a:off x="8417859" y="1618128"/>
            <a:ext cx="3402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Julia</a:t>
            </a:r>
          </a:p>
          <a:p>
            <a:r>
              <a:rPr lang="en-US" dirty="0" smtClean="0"/>
              <a:t>Hannah</a:t>
            </a:r>
          </a:p>
          <a:p>
            <a:r>
              <a:rPr lang="en-US" dirty="0" smtClean="0"/>
              <a:t>Ludmila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smtClean="0"/>
              <a:t>First day as </a:t>
            </a:r>
            <a:r>
              <a:rPr lang="en-US" dirty="0" err="1" smtClean="0"/>
              <a:t>DevelopHERs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2" y="1482283"/>
            <a:ext cx="6913099" cy="5150212"/>
          </a:xfrm>
        </p:spPr>
      </p:pic>
      <p:sp>
        <p:nvSpPr>
          <p:cNvPr id="10" name="TextBox 9"/>
          <p:cNvSpPr txBox="1"/>
          <p:nvPr/>
        </p:nvSpPr>
        <p:spPr>
          <a:xfrm>
            <a:off x="8001000" y="1482283"/>
            <a:ext cx="403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was our first day at MYOB as </a:t>
            </a:r>
            <a:r>
              <a:rPr lang="en-US" dirty="0" err="1" smtClean="0"/>
              <a:t>DevelopHER</a:t>
            </a:r>
            <a:r>
              <a:rPr lang="en-US" dirty="0" smtClean="0"/>
              <a:t> interns. </a:t>
            </a:r>
          </a:p>
          <a:p>
            <a:r>
              <a:rPr lang="en-US" dirty="0" smtClean="0"/>
              <a:t>Here comes the description.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err="1" smtClean="0"/>
              <a:t>DevelopHERs</a:t>
            </a:r>
            <a:r>
              <a:rPr lang="en-US" dirty="0" smtClean="0"/>
              <a:t> welcoming celebration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3" y="1482282"/>
            <a:ext cx="7841587" cy="5093329"/>
          </a:xfrm>
        </p:spPr>
      </p:pic>
      <p:sp>
        <p:nvSpPr>
          <p:cNvPr id="10" name="TextBox 9"/>
          <p:cNvSpPr txBox="1"/>
          <p:nvPr/>
        </p:nvSpPr>
        <p:spPr>
          <a:xfrm>
            <a:off x="9130553" y="1482282"/>
            <a:ext cx="290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Greeting/welcoming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2" y="551329"/>
            <a:ext cx="9964268" cy="877421"/>
          </a:xfrm>
        </p:spPr>
        <p:txBody>
          <a:bodyPr/>
          <a:lstStyle/>
          <a:p>
            <a:r>
              <a:rPr lang="en-US" dirty="0" smtClean="0"/>
              <a:t>Classroom session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1" y="1253938"/>
            <a:ext cx="7436223" cy="5351503"/>
          </a:xfrm>
        </p:spPr>
      </p:pic>
      <p:sp>
        <p:nvSpPr>
          <p:cNvPr id="6" name="TextBox 5"/>
          <p:cNvSpPr txBox="1"/>
          <p:nvPr/>
        </p:nvSpPr>
        <p:spPr>
          <a:xfrm>
            <a:off x="8444754" y="1428750"/>
            <a:ext cx="346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day  in the classroom – history of SW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Agile Manifesto </a:t>
            </a:r>
            <a:br>
              <a:rPr lang="en-US" dirty="0" smtClean="0"/>
            </a:br>
            <a:r>
              <a:rPr lang="en-US" dirty="0" smtClean="0"/>
              <a:t>Terminal &amp;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07022"/>
            <a:ext cx="2808754" cy="374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26" y="2407022"/>
            <a:ext cx="2808753" cy="3745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51" y="2407022"/>
            <a:ext cx="2794749" cy="4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2" y="2172826"/>
            <a:ext cx="3281079" cy="437477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472" y="2717704"/>
            <a:ext cx="4377021" cy="3282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177" y="2170576"/>
            <a:ext cx="339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the teacher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700" y="2339788"/>
            <a:ext cx="47752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36" y="1757930"/>
            <a:ext cx="3568699" cy="4760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6371" y="1757930"/>
            <a:ext cx="28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53</TotalTime>
  <Words>110</Words>
  <Application>Microsoft Macintosh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Franklin Gothic Book</vt:lpstr>
      <vt:lpstr>Crop</vt:lpstr>
      <vt:lpstr>DevelopHER 2016</vt:lpstr>
      <vt:lpstr>PowerPoint Presentation</vt:lpstr>
      <vt:lpstr>Chosen DevelopHERs</vt:lpstr>
      <vt:lpstr>First day as DevelopHERs </vt:lpstr>
      <vt:lpstr>DevelopHERs welcoming celebration </vt:lpstr>
      <vt:lpstr>Classroom session</vt:lpstr>
      <vt:lpstr>Learning Agile Manifesto  Terminal &amp; Git Commands</vt:lpstr>
      <vt:lpstr>Teachers</vt:lpstr>
      <vt:lpstr>Simon the teacher</vt:lpstr>
      <vt:lpstr>Lovely rabbit</vt:lpstr>
      <vt:lpstr>Disrupting Purple </vt:lpstr>
      <vt:lpstr>Code: Debugging The Gender Gap (A Documentary) </vt:lpstr>
      <vt:lpstr>Classroom experience </vt:lpstr>
      <vt:lpstr>PowerPoint Presentation</vt:lpstr>
      <vt:lpstr>End of learning in the class</vt:lpstr>
      <vt:lpstr>Graduate Developers</vt:lpstr>
      <vt:lpstr>Contracts celebration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DevelopHER 2016</dc:title>
  <dc:creator>Ludmila Stakhovych</dc:creator>
  <cp:lastModifiedBy>Ludmila Stakhovych</cp:lastModifiedBy>
  <cp:revision>7</cp:revision>
  <dcterms:created xsi:type="dcterms:W3CDTF">2016-11-03T02:03:29Z</dcterms:created>
  <dcterms:modified xsi:type="dcterms:W3CDTF">2016-11-03T02:57:17Z</dcterms:modified>
</cp:coreProperties>
</file>